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4" r:id="rId23"/>
    <p:sldId id="262" r:id="rId24"/>
    <p:sldId id="256" r:id="rId25"/>
    <p:sldId id="258" r:id="rId26"/>
    <p:sldId id="260" r:id="rId27"/>
    <p:sldId id="2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84ED-1C6E-43B4-83FF-D208563A2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BAFD3-8B91-4CB0-874D-1161D425A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CB67E-88A6-44AF-94D2-EBCE71271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EF8CC-EDAD-48DD-B7E5-A5AA6BB5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FFC4D-5AAE-4C47-A6ED-CACB1181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99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7361-EEA3-4ADD-9DEE-725C584B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26A4D-2BAD-4656-923E-AEE266737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E3907-C2D2-4FC3-9BFA-397207B0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1412F-A957-4A0E-B60C-C2091A25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80F4C-E960-4374-980A-3122C2DA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38935E-C463-4BA7-A4F0-7CA917F35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A6594-48B8-437C-B086-89B4F7981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418F8-2D8B-4134-B0CC-4B5089478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49090-C432-4E1E-B9CA-A8EE29E9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2F10-3328-43AB-AC45-65AE42B0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7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D1EF-0023-471D-B80A-FC9BD8E4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1CB7E-66A1-497C-81C4-6685221FD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A60C5-C518-4664-AE1A-A0B0BEFC8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1B220-5445-4B3D-B564-6E0A5E37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A4F05-8E1E-4640-AF73-066E8654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7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A4A5-D176-4391-89B5-985672AE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2EEE7-C382-4213-8877-83B39E413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D2482-FA12-40BE-BA12-E79201BA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2EC86-CC10-4E4F-8424-DA01068D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54D64-B8D9-47E9-B422-CF42C10D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3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FD3D-9DFD-4224-A163-411DA2AE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1F08D-662D-41CC-83F0-072AF58D2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63F37-7210-45F2-8A7D-013949F11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78FFE-6482-4D7B-B5BF-455FB5E17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70EBE-9530-4241-8B35-B4C7F436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A8A2B-820F-46BE-83E4-DF245EA2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5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CB4D-E444-4DF8-98F7-1159EC83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6E5A3-DCEC-4999-AC26-5E5008B1D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FF2E5-F2BF-47D8-B5D8-9CC8B52B5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6A0E2-3B07-4FA2-A7DE-DA1A59F04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77484-E501-44B8-AD7C-44C785023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F023E6-5C54-4E96-94E5-C9F12482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292D4-38F8-4A63-A426-23FB0F348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42F36-A2F2-4E03-959E-0B7C7041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7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C3DB-D154-4B1D-BA18-5555CD54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447DC-F1C7-4BF1-933B-0DBB93ED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901DE-D4DB-4720-B999-94738AAA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5F62B-C68C-454E-94CF-6C033BF5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7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A078A-2B24-4AE5-B35F-5DFF89E9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7A8E2-C03B-40A9-B0FB-41114BF0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73AE9-951F-4FCE-B694-55BE6B78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4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2B91-C9A2-439D-8A5F-17FD0213F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7DF0-D2A0-4704-BDB1-BF510A134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92655-53D8-455A-B5F1-27B89478C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83226-6F9C-48A8-AA1C-D0DA0F28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B40E1-CB6C-4A76-A36C-C2B0AA22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7E58E-FE05-4973-9DF4-4ECF91F4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4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AF2E-0FCB-44E5-86FA-045C9955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A22A31-DD12-4B5D-95DE-CE715B23C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D6114-693D-4F83-976B-4FDEEA250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28AE2-2D86-4177-A864-3A71E9BB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6489F-6E98-4E89-BF65-FBB2E8D75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93A13-214D-435C-A738-0BFA27F7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2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A5AD3-EA5B-41FA-91C3-6C88AF4C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C8164-5ACA-4DA9-9F37-203EFFAB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4CB47-E2E3-4E2D-BF04-F89CB47C6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DEF99-04A7-4948-9B97-A3891E24B64C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C852-2B8F-41A1-8E66-B191C9C99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E3EFB-0885-4991-BB62-69169877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0F7-E2E6-4B3D-935C-EB4ABD28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7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5.wdp"/><Relationship Id="rId3" Type="http://schemas.microsoft.com/office/2007/relationships/hdphoto" Target="../media/hdphoto6.wdp"/><Relationship Id="rId7" Type="http://schemas.microsoft.com/office/2007/relationships/hdphoto" Target="../media/hdphoto10.wdp"/><Relationship Id="rId12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9.wdp"/><Relationship Id="rId5" Type="http://schemas.microsoft.com/office/2007/relationships/hdphoto" Target="../media/hdphoto7.wdp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13.gif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Loading GIFs | Tenor">
            <a:extLst>
              <a:ext uri="{FF2B5EF4-FFF2-40B4-BE49-F238E27FC236}">
                <a16:creationId xmlns:a16="http://schemas.microsoft.com/office/drawing/2014/main" id="{BE1FD0B7-2A1B-4194-B4B3-67BC2C06E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06" y="442002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889" y="1180878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Loading GIFs | Tenor">
            <a:extLst>
              <a:ext uri="{FF2B5EF4-FFF2-40B4-BE49-F238E27FC236}">
                <a16:creationId xmlns:a16="http://schemas.microsoft.com/office/drawing/2014/main" id="{997F85AB-4C95-40F6-853A-9D3339F99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33" y="791431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Loading GIFs | Tenor">
            <a:extLst>
              <a:ext uri="{FF2B5EF4-FFF2-40B4-BE49-F238E27FC236}">
                <a16:creationId xmlns:a16="http://schemas.microsoft.com/office/drawing/2014/main" id="{56ECC5BF-93B0-40E4-AE48-135B23142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7" y="387146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Loading GIFs | Tenor">
            <a:extLst>
              <a:ext uri="{FF2B5EF4-FFF2-40B4-BE49-F238E27FC236}">
                <a16:creationId xmlns:a16="http://schemas.microsoft.com/office/drawing/2014/main" id="{2F7AABCB-EF5C-4D7F-99F9-A22CA0BAB8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53" y="2844379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Loading GIFs | Tenor">
            <a:extLst>
              <a:ext uri="{FF2B5EF4-FFF2-40B4-BE49-F238E27FC236}">
                <a16:creationId xmlns:a16="http://schemas.microsoft.com/office/drawing/2014/main" id="{05488D87-A8E7-429D-B079-42E6438BC3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467" y="2131514"/>
            <a:ext cx="1683454" cy="16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665903D-2846-427C-8280-8D0C2E60432A}"/>
              </a:ext>
            </a:extLst>
          </p:cNvPr>
          <p:cNvSpPr txBox="1"/>
          <p:nvPr/>
        </p:nvSpPr>
        <p:spPr>
          <a:xfrm rot="21278837">
            <a:off x="3808543" y="4611425"/>
            <a:ext cx="7391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TEBAK DIVISI DURIAN RUNTUH ?</a:t>
            </a:r>
            <a:endParaRPr lang="en-US" sz="3600" b="1" i="1" dirty="0">
              <a:highlight>
                <a:srgbClr val="FFFF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959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3996-A99C-4150-8166-D3D01D17E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3824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8A7DD-D752-4055-B834-2E1DD905F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6013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A92B7-31FE-60F8-2467-FAB126807E32}"/>
              </a:ext>
            </a:extLst>
          </p:cNvPr>
          <p:cNvSpPr txBox="1"/>
          <p:nvPr/>
        </p:nvSpPr>
        <p:spPr>
          <a:xfrm>
            <a:off x="1858438" y="1326135"/>
            <a:ext cx="81454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KEPO YA SIIAPA SELANJUTNYA</a:t>
            </a:r>
            <a:endParaRPr lang="en-US" sz="3600" b="1" i="1" dirty="0">
              <a:highlight>
                <a:srgbClr val="FFFF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C463D-44C9-2B6E-F9BD-3575817C68E6}"/>
              </a:ext>
            </a:extLst>
          </p:cNvPr>
          <p:cNvSpPr txBox="1"/>
          <p:nvPr/>
        </p:nvSpPr>
        <p:spPr>
          <a:xfrm>
            <a:off x="1674934" y="5762661"/>
            <a:ext cx="8145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highlight>
                  <a:srgbClr val="00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COBA DEH TANYA KE OPAH, IPIN, EHSAN, FIZI</a:t>
            </a:r>
          </a:p>
          <a:p>
            <a:pPr algn="ctr"/>
            <a:r>
              <a:rPr lang="en-US" sz="2800" b="1" i="1" dirty="0">
                <a:highlight>
                  <a:srgbClr val="00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TAU KAN DIMANA MEREKA?</a:t>
            </a:r>
          </a:p>
        </p:txBody>
      </p:sp>
      <p:pic>
        <p:nvPicPr>
          <p:cNvPr id="1028" name="Picture 4" descr="Bingung Harus Mulai Dari Mana? – Pembeda Yang Utama">
            <a:extLst>
              <a:ext uri="{FF2B5EF4-FFF2-40B4-BE49-F238E27FC236}">
                <a16:creationId xmlns:a16="http://schemas.microsoft.com/office/drawing/2014/main" id="{5B27FF24-5153-6D3B-A65D-54E8EE5F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20" y="3179574"/>
            <a:ext cx="2001479" cy="26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881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Loading GIFs | Tenor">
            <a:extLst>
              <a:ext uri="{FF2B5EF4-FFF2-40B4-BE49-F238E27FC236}">
                <a16:creationId xmlns:a16="http://schemas.microsoft.com/office/drawing/2014/main" id="{BE1FD0B7-2A1B-4194-B4B3-67BC2C06E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06" y="442002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185706" y="6050290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TEBAK KAK LOSS 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FAB9AE-FA34-4542-8C6C-31E88C582866}"/>
              </a:ext>
            </a:extLst>
          </p:cNvPr>
          <p:cNvCxnSpPr>
            <a:cxnSpLocks/>
          </p:cNvCxnSpPr>
          <p:nvPr/>
        </p:nvCxnSpPr>
        <p:spPr>
          <a:xfrm flipH="1" flipV="1">
            <a:off x="5904795" y="1850020"/>
            <a:ext cx="891600" cy="419726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41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875238" y="6040367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TIARASS</a:t>
            </a:r>
          </a:p>
        </p:txBody>
      </p:sp>
    </p:spTree>
    <p:extLst>
      <p:ext uri="{BB962C8B-B14F-4D97-AF65-F5344CB8AC3E}">
        <p14:creationId xmlns:p14="http://schemas.microsoft.com/office/powerpoint/2010/main" val="206087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560717" y="6071730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TEBAK UPIN 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1DB054-FF26-4780-866A-6E1B31B4372C}"/>
              </a:ext>
            </a:extLst>
          </p:cNvPr>
          <p:cNvCxnSpPr>
            <a:cxnSpLocks/>
          </p:cNvCxnSpPr>
          <p:nvPr/>
        </p:nvCxnSpPr>
        <p:spPr>
          <a:xfrm flipV="1">
            <a:off x="6796395" y="3755771"/>
            <a:ext cx="1552557" cy="229151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46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560717" y="6071730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IRPEEN</a:t>
            </a:r>
          </a:p>
        </p:txBody>
      </p:sp>
    </p:spTree>
    <p:extLst>
      <p:ext uri="{BB962C8B-B14F-4D97-AF65-F5344CB8AC3E}">
        <p14:creationId xmlns:p14="http://schemas.microsoft.com/office/powerpoint/2010/main" val="120941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560717" y="6071730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TEBAK MEI </a:t>
            </a:r>
            <a:r>
              <a:rPr lang="en-US" sz="2800" b="1" i="1" dirty="0" err="1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MEI</a:t>
            </a:r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C5090C-A68C-4CF6-A8A0-4B7D239D09D0}"/>
              </a:ext>
            </a:extLst>
          </p:cNvPr>
          <p:cNvCxnSpPr>
            <a:cxnSpLocks/>
          </p:cNvCxnSpPr>
          <p:nvPr/>
        </p:nvCxnSpPr>
        <p:spPr>
          <a:xfrm flipV="1">
            <a:off x="7983686" y="4635031"/>
            <a:ext cx="1279911" cy="140697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4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560717" y="6071730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LUCK MAN</a:t>
            </a:r>
          </a:p>
        </p:txBody>
      </p:sp>
    </p:spTree>
    <p:extLst>
      <p:ext uri="{BB962C8B-B14F-4D97-AF65-F5344CB8AC3E}">
        <p14:creationId xmlns:p14="http://schemas.microsoft.com/office/powerpoint/2010/main" val="88682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560717" y="6071730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TEBAK RAJOO 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B6A13D-FE20-4FB7-B990-63D559F9C68A}"/>
              </a:ext>
            </a:extLst>
          </p:cNvPr>
          <p:cNvCxnSpPr>
            <a:cxnSpLocks/>
          </p:cNvCxnSpPr>
          <p:nvPr/>
        </p:nvCxnSpPr>
        <p:spPr>
          <a:xfrm flipV="1">
            <a:off x="6852731" y="2939143"/>
            <a:ext cx="1" cy="313258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305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560717" y="6071730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RAPIHHH</a:t>
            </a:r>
          </a:p>
        </p:txBody>
      </p:sp>
    </p:spTree>
    <p:extLst>
      <p:ext uri="{BB962C8B-B14F-4D97-AF65-F5344CB8AC3E}">
        <p14:creationId xmlns:p14="http://schemas.microsoft.com/office/powerpoint/2010/main" val="123040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3400598" y="6079057"/>
            <a:ext cx="559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TEBAK BAPACK NYA RAJOO ?</a:t>
            </a:r>
          </a:p>
        </p:txBody>
      </p:sp>
    </p:spTree>
    <p:extLst>
      <p:ext uri="{BB962C8B-B14F-4D97-AF65-F5344CB8AC3E}">
        <p14:creationId xmlns:p14="http://schemas.microsoft.com/office/powerpoint/2010/main" val="2038388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Loading GIFs | Tenor">
            <a:extLst>
              <a:ext uri="{FF2B5EF4-FFF2-40B4-BE49-F238E27FC236}">
                <a16:creationId xmlns:a16="http://schemas.microsoft.com/office/drawing/2014/main" id="{BE1FD0B7-2A1B-4194-B4B3-67BC2C06E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06" y="442002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889" y="1180878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Loading GIFs | Tenor">
            <a:extLst>
              <a:ext uri="{FF2B5EF4-FFF2-40B4-BE49-F238E27FC236}">
                <a16:creationId xmlns:a16="http://schemas.microsoft.com/office/drawing/2014/main" id="{997F85AB-4C95-40F6-853A-9D3339F99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33" y="791431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Loading GIFs | Tenor">
            <a:extLst>
              <a:ext uri="{FF2B5EF4-FFF2-40B4-BE49-F238E27FC236}">
                <a16:creationId xmlns:a16="http://schemas.microsoft.com/office/drawing/2014/main" id="{56ECC5BF-93B0-40E4-AE48-135B23142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7" y="387146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Loading GIFs | Tenor">
            <a:extLst>
              <a:ext uri="{FF2B5EF4-FFF2-40B4-BE49-F238E27FC236}">
                <a16:creationId xmlns:a16="http://schemas.microsoft.com/office/drawing/2014/main" id="{2F7AABCB-EF5C-4D7F-99F9-A22CA0BAB8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53" y="2844379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Loading GIFs | Tenor">
            <a:extLst>
              <a:ext uri="{FF2B5EF4-FFF2-40B4-BE49-F238E27FC236}">
                <a16:creationId xmlns:a16="http://schemas.microsoft.com/office/drawing/2014/main" id="{05488D87-A8E7-429D-B079-42E6438BC3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467" y="2131514"/>
            <a:ext cx="1683454" cy="16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4976207" y="6144595"/>
            <a:ext cx="266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TEBAK IPIN ?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65F87E-FBA5-4848-AD68-69124E3F27DC}"/>
              </a:ext>
            </a:extLst>
          </p:cNvPr>
          <p:cNvCxnSpPr>
            <a:cxnSpLocks/>
          </p:cNvCxnSpPr>
          <p:nvPr/>
        </p:nvCxnSpPr>
        <p:spPr>
          <a:xfrm flipH="1" flipV="1">
            <a:off x="5906278" y="4170784"/>
            <a:ext cx="890117" cy="18765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19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103844" y="6079057"/>
            <a:ext cx="3892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UNCLE OCHIMM</a:t>
            </a:r>
          </a:p>
        </p:txBody>
      </p:sp>
    </p:spTree>
    <p:extLst>
      <p:ext uri="{BB962C8B-B14F-4D97-AF65-F5344CB8AC3E}">
        <p14:creationId xmlns:p14="http://schemas.microsoft.com/office/powerpoint/2010/main" val="371399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3829396" y="6079057"/>
            <a:ext cx="721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TEBAK RAMBO </a:t>
            </a:r>
            <a:r>
              <a:rPr lang="en-US" sz="2800" b="1" i="1" strike="sngStrike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SI PENCURI SANDAL </a:t>
            </a:r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B4FAE3-99BB-4FE5-BC98-80B1B909B242}"/>
              </a:ext>
            </a:extLst>
          </p:cNvPr>
          <p:cNvCxnSpPr>
            <a:cxnSpLocks/>
          </p:cNvCxnSpPr>
          <p:nvPr/>
        </p:nvCxnSpPr>
        <p:spPr>
          <a:xfrm flipV="1">
            <a:off x="6852731" y="5381495"/>
            <a:ext cx="163889" cy="69023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059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131837" y="6079057"/>
            <a:ext cx="285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LAMBANGGG</a:t>
            </a:r>
          </a:p>
        </p:txBody>
      </p:sp>
    </p:spTree>
    <p:extLst>
      <p:ext uri="{BB962C8B-B14F-4D97-AF65-F5344CB8AC3E}">
        <p14:creationId xmlns:p14="http://schemas.microsoft.com/office/powerpoint/2010/main" val="2527415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2FE33F4-9AB6-4A98-ACD3-EAC9A74E88FE}"/>
              </a:ext>
            </a:extLst>
          </p:cNvPr>
          <p:cNvSpPr txBox="1"/>
          <p:nvPr/>
        </p:nvSpPr>
        <p:spPr>
          <a:xfrm rot="21278837">
            <a:off x="4205447" y="4646836"/>
            <a:ext cx="5842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We’re </a:t>
            </a:r>
            <a:r>
              <a:rPr lang="en-US" sz="6000" b="1" i="1" dirty="0" err="1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Akademikers</a:t>
            </a:r>
            <a:endParaRPr lang="en-US" sz="3600" b="1" i="1" dirty="0">
              <a:highlight>
                <a:srgbClr val="FFFF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953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255F-1DB7-4DE3-81D5-067FE02A2D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F37F2-67CB-46D5-A6D4-754F05E4E1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D83E4A-8A3B-4BCD-BB4A-D3F10FC57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7917" y1="71458" x2="70556" y2="73889"/>
                        <a14:foregroundMark x1="70556" y1="73889" x2="70556" y2="74167"/>
                        <a14:foregroundMark x1="75833" y1="73819" x2="76181" y2="80694"/>
                        <a14:foregroundMark x1="76181" y1="80694" x2="72014" y2="88194"/>
                        <a14:foregroundMark x1="72014" y1="88194" x2="65625" y2="90278"/>
                        <a14:foregroundMark x1="65625" y1="90278" x2="81875" y2="85417"/>
                        <a14:foregroundMark x1="81875" y1="85417" x2="85417" y2="90139"/>
                        <a14:foregroundMark x1="85417" y1="90139" x2="91042" y2="91181"/>
                        <a14:foregroundMark x1="91042" y1="91181" x2="92778" y2="87500"/>
                        <a14:foregroundMark x1="78194" y1="91181" x2="70833" y2="9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296" t="51179" r="3037" b="6667"/>
          <a:stretch/>
        </p:blipFill>
        <p:spPr bwMode="auto">
          <a:xfrm>
            <a:off x="3538931" y="2270401"/>
            <a:ext cx="2983789" cy="325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537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AE9E-4996-4945-9DCF-3D296553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9FDACE9-C34A-4812-AE44-7712B65E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2" y="1690688"/>
            <a:ext cx="5110480" cy="6877854"/>
          </a:xfr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DA6BA1F-729D-4C61-BE83-858251E78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7917" y1="71458" x2="70556" y2="73889"/>
                        <a14:foregroundMark x1="70556" y1="73889" x2="70556" y2="74167"/>
                        <a14:foregroundMark x1="75833" y1="73819" x2="76181" y2="80694"/>
                        <a14:foregroundMark x1="76181" y1="80694" x2="72014" y2="88194"/>
                        <a14:foregroundMark x1="72014" y1="88194" x2="65625" y2="90278"/>
                        <a14:foregroundMark x1="65625" y1="90278" x2="81875" y2="85417"/>
                        <a14:foregroundMark x1="81875" y1="85417" x2="85417" y2="90139"/>
                        <a14:foregroundMark x1="85417" y1="90139" x2="91042" y2="91181"/>
                        <a14:foregroundMark x1="91042" y1="91181" x2="92778" y2="87500"/>
                        <a14:foregroundMark x1="78194" y1="91181" x2="70833" y2="9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296" t="51179" r="3037" b="6667"/>
          <a:stretch/>
        </p:blipFill>
        <p:spPr bwMode="auto">
          <a:xfrm>
            <a:off x="1313891" y="3262225"/>
            <a:ext cx="2963469" cy="32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71A66BE-9D8B-4F2F-9560-47EF590CA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66574" y1="80093" x2="67130" y2="77222"/>
                        <a14:foregroundMark x1="71759" y1="85741" x2="73519" y2="93333"/>
                        <a14:foregroundMark x1="77037" y1="84907" x2="77500" y2="85556"/>
                        <a14:foregroundMark x1="71852" y1="65556" x2="75833" y2="65278"/>
                        <a14:foregroundMark x1="75278" y1="64630" x2="73519" y2="64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20" t="62143" r="13412" b="4867"/>
          <a:stretch/>
        </p:blipFill>
        <p:spPr bwMode="auto">
          <a:xfrm>
            <a:off x="3453519" y="2197643"/>
            <a:ext cx="2480801" cy="37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9CB1AD23-E697-46CE-B110-6449936D3F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>
            <a:off x="5359402" y="1679650"/>
            <a:ext cx="1447798" cy="158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5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AA2C-63DA-4365-8046-262ED6F8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A5EE4-3D93-4575-8059-9B6A8EE8C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>
            <a:off x="3008310" y="4137659"/>
            <a:ext cx="435930" cy="525781"/>
          </a:xfrm>
        </p:spPr>
      </p:pic>
      <p:pic>
        <p:nvPicPr>
          <p:cNvPr id="7" name="Picture 6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C22E9353-B494-43D0-B16C-B36B92A41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40" y="4833079"/>
            <a:ext cx="992846" cy="1252061"/>
          </a:xfrm>
          <a:prstGeom prst="rect">
            <a:avLst/>
          </a:prstGeom>
        </p:spPr>
      </p:pic>
      <p:pic>
        <p:nvPicPr>
          <p:cNvPr id="9" name="Picture 8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00C94C57-34D9-48CA-BD9C-43DD6D6CC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43" y="5878195"/>
            <a:ext cx="798543" cy="1197814"/>
          </a:xfrm>
          <a:prstGeom prst="rect">
            <a:avLst/>
          </a:prstGeom>
        </p:spPr>
      </p:pic>
      <p:pic>
        <p:nvPicPr>
          <p:cNvPr id="11" name="Picture 10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CC447339-D292-4A79-927F-AAFE14DBCD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14" y="4833079"/>
            <a:ext cx="1151646" cy="1727470"/>
          </a:xfrm>
          <a:prstGeom prst="rect">
            <a:avLst/>
          </a:prstGeom>
        </p:spPr>
      </p:pic>
      <p:pic>
        <p:nvPicPr>
          <p:cNvPr id="13" name="Picture 12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E5EA8CBE-95F8-43E4-AD3C-6FC7AC6A3B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0" y="3171950"/>
            <a:ext cx="1439675" cy="2160020"/>
          </a:xfrm>
          <a:prstGeom prst="rect">
            <a:avLst/>
          </a:prstGeom>
        </p:spPr>
      </p:pic>
      <p:pic>
        <p:nvPicPr>
          <p:cNvPr id="15" name="Picture 1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E92C5CF2-0794-40F6-8109-CE3E7785C5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45" y="2202973"/>
            <a:ext cx="10668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27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A6CFE948-A592-4E31-A213-F279C57FE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326"/>
            <a:ext cx="12280446" cy="689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CF10EC-DA9C-4DBE-A6BD-42E1C2B7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F6B5-B570-4B0A-903E-81DB07DD3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1493"/>
            <a:ext cx="10515600" cy="86547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D5628-0CBF-439B-BD95-1F85CD427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66574" y1="80093" x2="67130" y2="77222"/>
                        <a14:foregroundMark x1="71759" y1="85741" x2="73519" y2="93333"/>
                        <a14:foregroundMark x1="77037" y1="84907" x2="77500" y2="85556"/>
                        <a14:foregroundMark x1="71852" y1="65556" x2="75833" y2="65278"/>
                        <a14:foregroundMark x1="75278" y1="64630" x2="73519" y2="64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20" t="62143" r="13412" b="4867"/>
          <a:stretch/>
        </p:blipFill>
        <p:spPr bwMode="auto">
          <a:xfrm>
            <a:off x="6869675" y="3315243"/>
            <a:ext cx="2480801" cy="377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77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Loading GIFs | Tenor">
            <a:extLst>
              <a:ext uri="{FF2B5EF4-FFF2-40B4-BE49-F238E27FC236}">
                <a16:creationId xmlns:a16="http://schemas.microsoft.com/office/drawing/2014/main" id="{BE1FD0B7-2A1B-4194-B4B3-67BC2C06E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06" y="442002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889" y="1180878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Loading GIFs | Tenor">
            <a:extLst>
              <a:ext uri="{FF2B5EF4-FFF2-40B4-BE49-F238E27FC236}">
                <a16:creationId xmlns:a16="http://schemas.microsoft.com/office/drawing/2014/main" id="{997F85AB-4C95-40F6-853A-9D3339F99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33" y="791431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Loading GIFs | Tenor">
            <a:extLst>
              <a:ext uri="{FF2B5EF4-FFF2-40B4-BE49-F238E27FC236}">
                <a16:creationId xmlns:a16="http://schemas.microsoft.com/office/drawing/2014/main" id="{56ECC5BF-93B0-40E4-AE48-135B23142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7" y="387146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Loading GIFs | Tenor">
            <a:extLst>
              <a:ext uri="{FF2B5EF4-FFF2-40B4-BE49-F238E27FC236}">
                <a16:creationId xmlns:a16="http://schemas.microsoft.com/office/drawing/2014/main" id="{2F7AABCB-EF5C-4D7F-99F9-A22CA0BAB8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53" y="2844379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686126" y="6126907"/>
            <a:ext cx="266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TRIOW</a:t>
            </a:r>
          </a:p>
        </p:txBody>
      </p:sp>
    </p:spTree>
    <p:extLst>
      <p:ext uri="{BB962C8B-B14F-4D97-AF65-F5344CB8AC3E}">
        <p14:creationId xmlns:p14="http://schemas.microsoft.com/office/powerpoint/2010/main" val="423341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Loading GIFs | Tenor">
            <a:extLst>
              <a:ext uri="{FF2B5EF4-FFF2-40B4-BE49-F238E27FC236}">
                <a16:creationId xmlns:a16="http://schemas.microsoft.com/office/drawing/2014/main" id="{BE1FD0B7-2A1B-4194-B4B3-67BC2C06E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06" y="442002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27" y="1202930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Loading GIFs | Tenor">
            <a:extLst>
              <a:ext uri="{FF2B5EF4-FFF2-40B4-BE49-F238E27FC236}">
                <a16:creationId xmlns:a16="http://schemas.microsoft.com/office/drawing/2014/main" id="{997F85AB-4C95-40F6-853A-9D3339F99D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92" y="867067"/>
            <a:ext cx="1118787" cy="111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Loading GIFs | Tenor">
            <a:extLst>
              <a:ext uri="{FF2B5EF4-FFF2-40B4-BE49-F238E27FC236}">
                <a16:creationId xmlns:a16="http://schemas.microsoft.com/office/drawing/2014/main" id="{56ECC5BF-93B0-40E4-AE48-135B23142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7" y="387146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Loading GIFs | Tenor">
            <a:extLst>
              <a:ext uri="{FF2B5EF4-FFF2-40B4-BE49-F238E27FC236}">
                <a16:creationId xmlns:a16="http://schemas.microsoft.com/office/drawing/2014/main" id="{2F7AABCB-EF5C-4D7F-99F9-A22CA0BAB8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53" y="2844379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350061" y="6087005"/>
            <a:ext cx="266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TEBAK OPAH ?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CC2BF3-3172-40D6-ACBD-316544DEA3A5}"/>
              </a:ext>
            </a:extLst>
          </p:cNvPr>
          <p:cNvCxnSpPr/>
          <p:nvPr/>
        </p:nvCxnSpPr>
        <p:spPr>
          <a:xfrm flipV="1">
            <a:off x="6796395" y="2523140"/>
            <a:ext cx="860335" cy="352414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23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Loading GIFs | Tenor">
            <a:extLst>
              <a:ext uri="{FF2B5EF4-FFF2-40B4-BE49-F238E27FC236}">
                <a16:creationId xmlns:a16="http://schemas.microsoft.com/office/drawing/2014/main" id="{BE1FD0B7-2A1B-4194-B4B3-67BC2C06E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06" y="442002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Loading GIFs | Tenor">
            <a:extLst>
              <a:ext uri="{FF2B5EF4-FFF2-40B4-BE49-F238E27FC236}">
                <a16:creationId xmlns:a16="http://schemas.microsoft.com/office/drawing/2014/main" id="{56ECC5BF-93B0-40E4-AE48-135B23142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7" y="387146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Loading GIFs | Tenor">
            <a:extLst>
              <a:ext uri="{FF2B5EF4-FFF2-40B4-BE49-F238E27FC236}">
                <a16:creationId xmlns:a16="http://schemas.microsoft.com/office/drawing/2014/main" id="{2F7AABCB-EF5C-4D7F-99F9-A22CA0BAB8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53" y="2844379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6024732" y="6116534"/>
            <a:ext cx="266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DONIY </a:t>
            </a:r>
          </a:p>
        </p:txBody>
      </p:sp>
    </p:spTree>
    <p:extLst>
      <p:ext uri="{BB962C8B-B14F-4D97-AF65-F5344CB8AC3E}">
        <p14:creationId xmlns:p14="http://schemas.microsoft.com/office/powerpoint/2010/main" val="232287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Loading GIFs | Tenor">
            <a:extLst>
              <a:ext uri="{FF2B5EF4-FFF2-40B4-BE49-F238E27FC236}">
                <a16:creationId xmlns:a16="http://schemas.microsoft.com/office/drawing/2014/main" id="{BE1FD0B7-2A1B-4194-B4B3-67BC2C06E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06" y="442002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Loading GIFs | Tenor">
            <a:extLst>
              <a:ext uri="{FF2B5EF4-FFF2-40B4-BE49-F238E27FC236}">
                <a16:creationId xmlns:a16="http://schemas.microsoft.com/office/drawing/2014/main" id="{56ECC5BF-93B0-40E4-AE48-135B23142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7" y="387146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Loading GIFs | Tenor">
            <a:extLst>
              <a:ext uri="{FF2B5EF4-FFF2-40B4-BE49-F238E27FC236}">
                <a16:creationId xmlns:a16="http://schemas.microsoft.com/office/drawing/2014/main" id="{2F7AABCB-EF5C-4D7F-99F9-A22CA0BAB8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53" y="2844379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185706" y="6116534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TEBAK EHSAN ?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A1B49A-3FB6-4326-8BA5-49D21043CADF}"/>
              </a:ext>
            </a:extLst>
          </p:cNvPr>
          <p:cNvCxnSpPr>
            <a:cxnSpLocks/>
          </p:cNvCxnSpPr>
          <p:nvPr/>
        </p:nvCxnSpPr>
        <p:spPr>
          <a:xfrm flipH="1" flipV="1">
            <a:off x="5023813" y="4269370"/>
            <a:ext cx="1772582" cy="177791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0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Loading GIFs | Tenor">
            <a:extLst>
              <a:ext uri="{FF2B5EF4-FFF2-40B4-BE49-F238E27FC236}">
                <a16:creationId xmlns:a16="http://schemas.microsoft.com/office/drawing/2014/main" id="{BE1FD0B7-2A1B-4194-B4B3-67BC2C06E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06" y="442002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Loading GIFs | Tenor">
            <a:extLst>
              <a:ext uri="{FF2B5EF4-FFF2-40B4-BE49-F238E27FC236}">
                <a16:creationId xmlns:a16="http://schemas.microsoft.com/office/drawing/2014/main" id="{56ECC5BF-93B0-40E4-AE48-135B23142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7" y="387146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6051869" y="6040367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ALIPF</a:t>
            </a:r>
          </a:p>
        </p:txBody>
      </p:sp>
    </p:spTree>
    <p:extLst>
      <p:ext uri="{BB962C8B-B14F-4D97-AF65-F5344CB8AC3E}">
        <p14:creationId xmlns:p14="http://schemas.microsoft.com/office/powerpoint/2010/main" val="388144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Loading GIFs | Tenor">
            <a:extLst>
              <a:ext uri="{FF2B5EF4-FFF2-40B4-BE49-F238E27FC236}">
                <a16:creationId xmlns:a16="http://schemas.microsoft.com/office/drawing/2014/main" id="{BE1FD0B7-2A1B-4194-B4B3-67BC2C06E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06" y="442002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Loading GIFs | Tenor">
            <a:extLst>
              <a:ext uri="{FF2B5EF4-FFF2-40B4-BE49-F238E27FC236}">
                <a16:creationId xmlns:a16="http://schemas.microsoft.com/office/drawing/2014/main" id="{56ECC5BF-93B0-40E4-AE48-135B23142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7" y="387146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146480" y="6078517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TEBAK FIZI 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7DE5B3-5B03-49A0-818F-6E514528A25C}"/>
              </a:ext>
            </a:extLst>
          </p:cNvPr>
          <p:cNvCxnSpPr>
            <a:cxnSpLocks/>
          </p:cNvCxnSpPr>
          <p:nvPr/>
        </p:nvCxnSpPr>
        <p:spPr>
          <a:xfrm flipH="1" flipV="1">
            <a:off x="4338735" y="5260475"/>
            <a:ext cx="2457660" cy="78680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00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3523-924C-4E61-8392-4FDC7C89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1714-4ABA-4C25-85BE-7A75B27BA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Upin &amp; Ipin Wallpapers - Top Free Upin &amp; Ipin Backgrounds - WallpaperAccess">
            <a:extLst>
              <a:ext uri="{FF2B5EF4-FFF2-40B4-BE49-F238E27FC236}">
                <a16:creationId xmlns:a16="http://schemas.microsoft.com/office/drawing/2014/main" id="{018DE565-054F-476B-8B6D-ACF33512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248A2-B448-44F4-8438-EA65B4C4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417" y1="53251" x2="50417" y2="53251"/>
                        <a14:foregroundMark x1="51250" y1="52632" x2="51250" y2="52632"/>
                        <a14:backgroundMark x1="40000" y1="63158" x2="37917" y2="69350"/>
                        <a14:backgroundMark x1="43333" y1="58204" x2="47917" y2="57895"/>
                        <a14:backgroundMark x1="50000" y1="56037" x2="53333" y2="57895"/>
                        <a14:backgroundMark x1="54167" y1="54489" x2="62917" y2="66563"/>
                        <a14:backgroundMark x1="54167" y1="66563" x2="62083" y2="70279"/>
                        <a14:backgroundMark x1="62083" y1="70279" x2="67083" y2="74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9416" r="40656" b="44630"/>
          <a:stretch/>
        </p:blipFill>
        <p:spPr>
          <a:xfrm rot="19799077">
            <a:off x="3940988" y="2725541"/>
            <a:ext cx="1212878" cy="15056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6BC553B-D7C5-4BD2-9F4F-DD728EFBB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167" b="92778" l="62153" r="93056">
                        <a14:foregroundMark x1="71597" y1="65347" x2="65764" y2="61667"/>
                        <a14:foregroundMark x1="65764" y1="61667" x2="69306" y2="56181"/>
                        <a14:foregroundMark x1="69306" y1="56181" x2="77639" y2="58056"/>
                        <a14:foregroundMark x1="77639" y1="58056" x2="75903" y2="63750"/>
                        <a14:foregroundMark x1="75903" y1="63750" x2="72569" y2="68333"/>
                        <a14:foregroundMark x1="72569" y1="68333" x2="73056" y2="70069"/>
                        <a14:foregroundMark x1="78542" y1="62708" x2="78681" y2="60903"/>
                        <a14:foregroundMark x1="74861" y1="54375" x2="69931" y2="54236"/>
                        <a14:foregroundMark x1="75833" y1="55625" x2="76875" y2="58611"/>
                        <a14:foregroundMark x1="70903" y1="60069" x2="71597" y2="68542"/>
                        <a14:foregroundMark x1="76875" y1="57083" x2="76736" y2="56319"/>
                        <a14:foregroundMark x1="75972" y1="55417" x2="77292" y2="58056"/>
                        <a14:foregroundMark x1="74514" y1="56319" x2="77222" y2="55625"/>
                        <a14:foregroundMark x1="72050" y1="73396" x2="70556" y2="73889"/>
                        <a14:foregroundMark x1="77917" y1="71458" x2="77537" y2="71584"/>
                        <a14:foregroundMark x1="70556" y1="73889" x2="70556" y2="74167"/>
                        <a14:foregroundMark x1="74370" y1="83954" x2="73617" y2="85308"/>
                        <a14:foregroundMark x1="71700" y1="92590" x2="70833" y2="92778"/>
                        <a14:foregroundMark x1="76682" y1="91509" x2="74997" y2="91875"/>
                        <a14:backgroundMark x1="73750" y1="79653" x2="78819" y2="89167"/>
                        <a14:backgroundMark x1="78819" y1="89167" x2="92431" y2="88264"/>
                        <a14:backgroundMark x1="74583" y1="75000" x2="69236" y2="79514"/>
                        <a14:backgroundMark x1="69236" y1="79514" x2="65417" y2="89097"/>
                        <a14:backgroundMark x1="65417" y1="89097" x2="65556" y2="89236"/>
                        <a14:backgroundMark x1="77083" y1="71181" x2="71875" y2="75417"/>
                        <a14:backgroundMark x1="79722" y1="74514" x2="75069" y2="86181"/>
                        <a14:backgroundMark x1="75069" y1="86181" x2="74792" y2="86319"/>
                        <a14:backgroundMark x1="87431" y1="79028" x2="89028" y2="85139"/>
                        <a14:backgroundMark x1="87708" y1="79167" x2="81181" y2="76458"/>
                        <a14:backgroundMark x1="81181" y1="76458" x2="86736" y2="92778"/>
                        <a14:backgroundMark x1="88889" y1="77014" x2="89861" y2="84931"/>
                        <a14:backgroundMark x1="89861" y1="84931" x2="82986" y2="71597"/>
                        <a14:backgroundMark x1="82986" y1="71597" x2="77708" y2="76111"/>
                        <a14:backgroundMark x1="77708" y1="76111" x2="88750" y2="79792"/>
                        <a14:backgroundMark x1="88750" y1="79792" x2="85139" y2="90833"/>
                        <a14:backgroundMark x1="85139" y1="90833" x2="67569" y2="89722"/>
                        <a14:backgroundMark x1="67569" y1="89722" x2="71250" y2="82847"/>
                        <a14:backgroundMark x1="71250" y1="82847" x2="71528" y2="72014"/>
                        <a14:backgroundMark x1="77500" y1="82222" x2="74722" y2="74236"/>
                        <a14:backgroundMark x1="74722" y1="74236" x2="74444" y2="74236"/>
                        <a14:backgroundMark x1="63542" y1="60833" x2="63264" y2="66944"/>
                        <a14:backgroundMark x1="75347" y1="74514" x2="77986" y2="81389"/>
                        <a14:backgroundMark x1="68750" y1="85000" x2="66528" y2="90972"/>
                        <a14:backgroundMark x1="66528" y1="90972" x2="62222" y2="94514"/>
                        <a14:backgroundMark x1="62222" y1="90000" x2="71875" y2="94931"/>
                        <a14:backgroundMark x1="87917" y1="87639" x2="66319" y2="87778"/>
                        <a14:backgroundMark x1="78681" y1="84028" x2="67917" y2="90278"/>
                        <a14:backgroundMark x1="67917" y1="90278" x2="85903" y2="87778"/>
                        <a14:backgroundMark x1="85903" y1="87778" x2="91250" y2="92083"/>
                        <a14:backgroundMark x1="91250" y1="92083" x2="80556" y2="92014"/>
                        <a14:backgroundMark x1="89167" y1="89236" x2="79583" y2="88819"/>
                        <a14:backgroundMark x1="79583" y1="88819" x2="88958" y2="88056"/>
                        <a14:backgroundMark x1="88958" y1="88056" x2="80208" y2="86806"/>
                        <a14:backgroundMark x1="80208" y1="86806" x2="68681" y2="88472"/>
                        <a14:backgroundMark x1="68681" y1="88472" x2="74167" y2="92639"/>
                        <a14:backgroundMark x1="74167" y1="92639" x2="73125" y2="88542"/>
                        <a14:backgroundMark x1="71250" y1="70764" x2="71250" y2="70764"/>
                        <a14:backgroundMark x1="70556" y1="70000" x2="70556" y2="70000"/>
                        <a14:backgroundMark x1="71250" y1="70000" x2="71250" y2="70000"/>
                        <a14:backgroundMark x1="70694" y1="69861" x2="70694" y2="69861"/>
                        <a14:backgroundMark x1="80625" y1="83750" x2="85139" y2="86806"/>
                        <a14:backgroundMark x1="88611" y1="88958" x2="9062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955" t="53355" r="17457" b="28817"/>
          <a:stretch/>
        </p:blipFill>
        <p:spPr bwMode="auto">
          <a:xfrm rot="20463856">
            <a:off x="4783176" y="2084334"/>
            <a:ext cx="1833806" cy="175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AF857D-50C3-425E-A66B-312C5F0347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074" b="93241" l="66389" r="84352">
                        <a14:foregroundMark x1="71574" y1="66111" x2="76574" y2="66667"/>
                        <a14:foregroundMark x1="75185" y1="66667" x2="73056" y2="64722"/>
                        <a14:foregroundMark x1="71852" y1="65556" x2="75833" y2="65278"/>
                        <a14:foregroundMark x1="75278" y1="64630" x2="73519" y2="64074"/>
                        <a14:backgroundMark x1="72963" y1="73981" x2="72130" y2="97037"/>
                        <a14:backgroundMark x1="72130" y1="97037" x2="72685" y2="98889"/>
                        <a14:backgroundMark x1="75000" y1="76944" x2="78889" y2="82315"/>
                        <a14:backgroundMark x1="78889" y1="82315" x2="73056" y2="84722"/>
                        <a14:backgroundMark x1="73056" y1="84722" x2="67037" y2="74444"/>
                        <a14:backgroundMark x1="67037" y1="74444" x2="77315" y2="73056"/>
                        <a14:backgroundMark x1="74074" y1="71389" x2="74259" y2="70741"/>
                        <a14:backgroundMark x1="75185" y1="70370" x2="75000" y2="70000"/>
                        <a14:backgroundMark x1="72315" y1="69537" x2="72315" y2="69537"/>
                        <a14:backgroundMark x1="75093" y1="69537" x2="75093" y2="69537"/>
                        <a14:backgroundMark x1="69167" y1="77593" x2="68519" y2="76759"/>
                        <a14:backgroundMark x1="77500" y1="85741" x2="64630" y2="77870"/>
                        <a14:backgroundMark x1="67222" y1="76944" x2="67593" y2="7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4" t="62143" r="22250" b="29742"/>
          <a:stretch/>
        </p:blipFill>
        <p:spPr bwMode="auto">
          <a:xfrm rot="1299485">
            <a:off x="7499262" y="754854"/>
            <a:ext cx="1184022" cy="1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striped shirt&#10;&#10;Description automatically generated with low confidence">
            <a:extLst>
              <a:ext uri="{FF2B5EF4-FFF2-40B4-BE49-F238E27FC236}">
                <a16:creationId xmlns:a16="http://schemas.microsoft.com/office/drawing/2014/main" id="{D9A798D2-3E55-4E51-9224-A20B85AE48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813" y1="32422" x2="47396" y2="43125"/>
                        <a14:backgroundMark x1="45417" y1="45781" x2="56146" y2="48281"/>
                        <a14:backgroundMark x1="51354" y1="51719" x2="42917" y2="65703"/>
                        <a14:backgroundMark x1="42917" y1="65703" x2="58125" y2="66406"/>
                        <a14:backgroundMark x1="58125" y1="66406" x2="29479" y2="66172"/>
                        <a14:backgroundMark x1="29479" y1="66172" x2="32604" y2="56406"/>
                        <a14:backgroundMark x1="38333" y1="50781" x2="46146" y2="55234"/>
                        <a14:backgroundMark x1="46146" y1="55234" x2="35208" y2="56172"/>
                        <a14:backgroundMark x1="45208" y1="47578" x2="60313" y2="61484"/>
                        <a14:backgroundMark x1="56667" y1="48438" x2="70104" y2="60859"/>
                        <a14:backgroundMark x1="52917" y1="46094" x2="52917" y2="46094"/>
                        <a14:backgroundMark x1="54792" y1="45156" x2="54792" y2="45156"/>
                        <a14:backgroundMark x1="53333" y1="45469" x2="53333" y2="45469"/>
                        <a14:backgroundMark x1="43438" y1="45000" x2="45208" y2="45469"/>
                        <a14:backgroundMark x1="52188" y1="45938" x2="56146" y2="44922"/>
                        <a14:backgroundMark x1="54167" y1="45313" x2="54167" y2="44766"/>
                        <a14:backgroundMark x1="51771" y1="67266" x2="53125" y2="83281"/>
                        <a14:backgroundMark x1="53125" y1="83281" x2="58854" y2="79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9" t="24491" r="36173" b="52432"/>
          <a:stretch/>
        </p:blipFill>
        <p:spPr>
          <a:xfrm rot="19657964">
            <a:off x="3284140" y="3723212"/>
            <a:ext cx="1299748" cy="1420744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BFAD2CD-0DC0-4643-97DD-D790CFC8B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18417" y1="63938" x2="57000" y2="7688"/>
                        <a14:backgroundMark x1="69833" y1="17875" x2="10333" y2="42375"/>
                        <a14:backgroundMark x1="10333" y1="42375" x2="9167" y2="69813"/>
                        <a14:backgroundMark x1="19167" y1="52125" x2="22000" y2="70375"/>
                        <a14:backgroundMark x1="14833" y1="55875" x2="23417" y2="72000"/>
                        <a14:backgroundMark x1="24167" y1="68250" x2="31333" y2="76813"/>
                        <a14:backgroundMark x1="80583" y1="25375" x2="62000" y2="23750"/>
                        <a14:backgroundMark x1="85583" y1="23750" x2="67000" y2="22688"/>
                        <a14:backgroundMark x1="37000" y1="44125" x2="78417" y2="43063"/>
                        <a14:backgroundMark x1="68417" y1="42500" x2="81333" y2="54313"/>
                        <a14:backgroundMark x1="24167" y1="55375" x2="24833" y2="70375"/>
                        <a14:backgroundMark x1="26333" y1="60750" x2="26333" y2="60750"/>
                        <a14:backgroundMark x1="27000" y1="56437" x2="27000" y2="58062"/>
                        <a14:backgroundMark x1="27000" y1="67125" x2="27750" y2="74125"/>
                        <a14:backgroundMark x1="27750" y1="64500" x2="29167" y2="45188"/>
                        <a14:backgroundMark x1="70583" y1="49500" x2="75583" y2="53750"/>
                        <a14:backgroundMark x1="38417" y1="88563" x2="38417" y2="88563"/>
                        <a14:backgroundMark x1="38417" y1="89625" x2="34167" y2="83750"/>
                        <a14:backgroundMark x1="37750" y1="87500" x2="46333" y2="9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52" y="3485673"/>
            <a:ext cx="1066800" cy="14224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70794AF-7C49-47D3-900B-F558763498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2246" y1="49750" x2="42602" y2="55055"/>
                        <a14:backgroundMark x1="41889" y1="38438" x2="64528" y2="62963"/>
                        <a14:backgroundMark x1="57398" y1="63664" x2="13012" y2="74575"/>
                        <a14:backgroundMark x1="58645" y1="70571" x2="14973" y2="83584"/>
                        <a14:backgroundMark x1="61319" y1="71672" x2="63280" y2="88689"/>
                        <a14:backgroundMark x1="49733" y1="33033" x2="77362" y2="50350"/>
                        <a14:backgroundMark x1="59893" y1="69870" x2="20143" y2="93694"/>
                        <a14:backgroundMark x1="20143" y1="93694" x2="20143" y2="93694"/>
                        <a14:backgroundMark x1="43316" y1="62362" x2="45276" y2="64164"/>
                        <a14:backgroundMark x1="42068" y1="62362" x2="49733" y2="64865"/>
                        <a14:backgroundMark x1="44563" y1="63063" x2="44563" y2="63063"/>
                        <a14:backgroundMark x1="43316" y1="61662" x2="43316" y2="61662"/>
                        <a14:backgroundMark x1="32442" y1="47147" x2="32442" y2="47147"/>
                        <a14:backgroundMark x1="44207" y1="60561" x2="51872" y2="61461"/>
                        <a14:backgroundMark x1="55258" y1="59059" x2="48663" y2="62563"/>
                        <a14:backgroundMark x1="31907" y1="52653" x2="31907" y2="52653"/>
                        <a14:backgroundMark x1="34225" y1="55255" x2="34225" y2="55255"/>
                        <a14:backgroundMark x1="32977" y1="46847" x2="32977" y2="46847"/>
                        <a14:backgroundMark x1="34225" y1="46246" x2="34225" y2="46246"/>
                        <a14:backgroundMark x1="55971" y1="57658" x2="55971" y2="5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39" t="43644" r="39954" b="37657"/>
          <a:stretch/>
        </p:blipFill>
        <p:spPr>
          <a:xfrm rot="1347427">
            <a:off x="5499461" y="621570"/>
            <a:ext cx="928057" cy="1119342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7A0CC7BF-FDF8-40C7-9EF9-285FF69FA5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359" b="90000" l="9951" r="89951">
                        <a14:foregroundMark x1="24729" y1="29609" x2="60197" y2="17031"/>
                        <a14:foregroundMark x1="60197" y1="17031" x2="67389" y2="24453"/>
                        <a14:foregroundMark x1="68867" y1="22500" x2="25207" y2="20954"/>
                        <a14:foregroundMark x1="44532" y1="13906" x2="75271" y2="24453"/>
                        <a14:foregroundMark x1="75271" y1="24453" x2="75271" y2="24844"/>
                        <a14:foregroundMark x1="69360" y1="13516" x2="25222" y2="24063"/>
                        <a14:foregroundMark x1="40591" y1="13906" x2="64335" y2="11563"/>
                        <a14:foregroundMark x1="53498" y1="10313" x2="25714" y2="28047"/>
                        <a14:foregroundMark x1="25714" y1="28047" x2="25714" y2="28047"/>
                        <a14:foregroundMark x1="47586" y1="10313" x2="65320" y2="10313"/>
                        <a14:foregroundMark x1="61379" y1="8359" x2="41084" y2="10313"/>
                        <a14:backgroundMark x1="39606" y1="72422" x2="40099" y2="73594"/>
                        <a14:backgroundMark x1="40591" y1="75547" x2="74286" y2="78281"/>
                        <a14:backgroundMark x1="46502" y1="69609" x2="30246" y2="66875"/>
                        <a14:backgroundMark x1="34187" y1="63750" x2="45517" y2="72813"/>
                        <a14:backgroundMark x1="41084" y1="67266" x2="24729" y2="61406"/>
                        <a14:backgroundMark x1="32709" y1="65703" x2="41576" y2="65313"/>
                        <a14:backgroundMark x1="35172" y1="66484" x2="30739" y2="61406"/>
                        <a14:backgroundMark x1="34680" y1="64141" x2="34680" y2="64141"/>
                        <a14:backgroundMark x1="35665" y1="64141" x2="35665" y2="64141"/>
                        <a14:backgroundMark x1="15862" y1="20156" x2="17833" y2="23281"/>
                        <a14:backgroundMark x1="18818" y1="20156" x2="20788" y2="22109"/>
                        <a14:backgroundMark x1="23251" y1="20156" x2="22759" y2="2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6" y="1015993"/>
            <a:ext cx="2172560" cy="2739778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C8164B5-75C7-4070-8EE2-626EF131992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backgroundMark x1="40500" y1="63417" x2="56375" y2="78208"/>
                        <a14:backgroundMark x1="60063" y1="63042" x2="38375" y2="66208"/>
                        <a14:backgroundMark x1="38375" y1="61292" x2="58500" y2="62708"/>
                        <a14:backgroundMark x1="62750" y1="59875" x2="54813" y2="70125"/>
                        <a14:backgroundMark x1="61125" y1="59167" x2="61125" y2="59167"/>
                        <a14:backgroundMark x1="61125" y1="59167" x2="61125" y2="59167"/>
                        <a14:backgroundMark x1="61687" y1="59167" x2="63250" y2="58458"/>
                        <a14:backgroundMark x1="64313" y1="57417" x2="64313" y2="57417"/>
                        <a14:backgroundMark x1="64313" y1="57417" x2="68563" y2="64833"/>
                        <a14:backgroundMark x1="64313" y1="56708" x2="35750" y2="70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7" t="10216" r="24770" b="35989"/>
          <a:stretch/>
        </p:blipFill>
        <p:spPr>
          <a:xfrm rot="662546">
            <a:off x="7866895" y="1926104"/>
            <a:ext cx="1524805" cy="2243936"/>
          </a:xfrm>
          <a:prstGeom prst="rect">
            <a:avLst/>
          </a:prstGeom>
        </p:spPr>
      </p:pic>
      <p:pic>
        <p:nvPicPr>
          <p:cNvPr id="16" name="Picture 15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DCD84EF7-9254-4282-B4DF-028311920E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450" y1="50235" x2="56387" y2="58702"/>
                        <a14:backgroundMark x1="55681" y1="51176" x2="36627" y2="59643"/>
                        <a14:backgroundMark x1="25335" y1="67639" x2="11927" y2="69991"/>
                        <a14:backgroundMark x1="61327" y1="50706" x2="57092" y2="48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9133">
            <a:off x="8356346" y="2480837"/>
            <a:ext cx="2181351" cy="3272795"/>
          </a:xfrm>
          <a:prstGeom prst="rect">
            <a:avLst/>
          </a:prstGeom>
        </p:spPr>
      </p:pic>
      <p:pic>
        <p:nvPicPr>
          <p:cNvPr id="3076" name="Picture 4" descr="Muthu | Upin &amp; Ipin Wiki | Fandom">
            <a:extLst>
              <a:ext uri="{FF2B5EF4-FFF2-40B4-BE49-F238E27FC236}">
                <a16:creationId xmlns:a16="http://schemas.microsoft.com/office/drawing/2014/main" id="{8B9D0B90-FC5D-4B32-9554-2E606BED0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98" y="3733134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icture containing person, sky, shirt, posing&#10;&#10;Description automatically generated">
            <a:extLst>
              <a:ext uri="{FF2B5EF4-FFF2-40B4-BE49-F238E27FC236}">
                <a16:creationId xmlns:a16="http://schemas.microsoft.com/office/drawing/2014/main" id="{A90A54F7-A336-4013-A570-DFBF281A627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backgroundMark x1="38250" y1="70667" x2="59000" y2="85167"/>
                        <a14:backgroundMark x1="59000" y1="85167" x2="59500" y2="85167"/>
                        <a14:backgroundMark x1="41750" y1="79333" x2="26000" y2="66833"/>
                        <a14:backgroundMark x1="26000" y1="66833" x2="25500" y2="66833"/>
                        <a14:backgroundMark x1="29500" y1="67167" x2="26000" y2="66167"/>
                        <a14:backgroundMark x1="71000" y1="64500" x2="71000" y2="6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6625">
            <a:off x="1209469" y="3523885"/>
            <a:ext cx="1517437" cy="2276155"/>
          </a:xfrm>
          <a:prstGeom prst="rect">
            <a:avLst/>
          </a:prstGeom>
        </p:spPr>
      </p:pic>
      <p:pic>
        <p:nvPicPr>
          <p:cNvPr id="3080" name="Picture 8" descr="Loading GIFs | Tenor">
            <a:extLst>
              <a:ext uri="{FF2B5EF4-FFF2-40B4-BE49-F238E27FC236}">
                <a16:creationId xmlns:a16="http://schemas.microsoft.com/office/drawing/2014/main" id="{8161AD1D-E280-4CDB-9E54-71146E9F2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65" y="3701331"/>
            <a:ext cx="1559144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Loading GIFs | Tenor">
            <a:extLst>
              <a:ext uri="{FF2B5EF4-FFF2-40B4-BE49-F238E27FC236}">
                <a16:creationId xmlns:a16="http://schemas.microsoft.com/office/drawing/2014/main" id="{BE1FD0B7-2A1B-4194-B4B3-67BC2C06EF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06" y="442002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Loading GIFs | Tenor">
            <a:extLst>
              <a:ext uri="{FF2B5EF4-FFF2-40B4-BE49-F238E27FC236}">
                <a16:creationId xmlns:a16="http://schemas.microsoft.com/office/drawing/2014/main" id="{93A9CC11-2566-4879-A62B-8CE95600A2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69" y="1175325"/>
            <a:ext cx="1574295" cy="15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Loading GIFs | Tenor">
            <a:extLst>
              <a:ext uri="{FF2B5EF4-FFF2-40B4-BE49-F238E27FC236}">
                <a16:creationId xmlns:a16="http://schemas.microsoft.com/office/drawing/2014/main" id="{AC82CDA3-0547-4454-B692-D1E5B11E51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08" y="2047098"/>
            <a:ext cx="1957997" cy="1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Loading GIFs | Tenor">
            <a:extLst>
              <a:ext uri="{FF2B5EF4-FFF2-40B4-BE49-F238E27FC236}">
                <a16:creationId xmlns:a16="http://schemas.microsoft.com/office/drawing/2014/main" id="{276A6D21-B7E4-4EDB-A1C6-C24DE00041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62" y="3020684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Loading GIFs | Tenor">
            <a:extLst>
              <a:ext uri="{FF2B5EF4-FFF2-40B4-BE49-F238E27FC236}">
                <a16:creationId xmlns:a16="http://schemas.microsoft.com/office/drawing/2014/main" id="{7BB29BC4-C2BA-4CA7-9038-CF2E0DA9BF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88" y="3918935"/>
            <a:ext cx="1248686" cy="124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4BD2-D7D5-4AF1-9FF6-322FA4E78511}"/>
              </a:ext>
            </a:extLst>
          </p:cNvPr>
          <p:cNvSpPr txBox="1"/>
          <p:nvPr/>
        </p:nvSpPr>
        <p:spPr>
          <a:xfrm>
            <a:off x="5956436" y="5994261"/>
            <a:ext cx="3501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FARISZZ</a:t>
            </a:r>
          </a:p>
        </p:txBody>
      </p:sp>
    </p:spTree>
    <p:extLst>
      <p:ext uri="{BB962C8B-B14F-4D97-AF65-F5344CB8AC3E}">
        <p14:creationId xmlns:p14="http://schemas.microsoft.com/office/powerpoint/2010/main" val="2950315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76</Words>
  <Application>Microsoft Office PowerPoint</Application>
  <PresentationFormat>Widescreen</PresentationFormat>
  <Paragraphs>25</Paragraphs>
  <Slides>27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Faris Zuhairi</dc:creator>
  <cp:lastModifiedBy>Muhammad Faris Zuhairi</cp:lastModifiedBy>
  <cp:revision>4</cp:revision>
  <dcterms:created xsi:type="dcterms:W3CDTF">2022-09-11T10:21:27Z</dcterms:created>
  <dcterms:modified xsi:type="dcterms:W3CDTF">2022-09-11T11:51:49Z</dcterms:modified>
</cp:coreProperties>
</file>